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2" r:id="rId6"/>
    <p:sldId id="263" r:id="rId7"/>
    <p:sldId id="272" r:id="rId8"/>
    <p:sldId id="271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56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F3A45-CB9B-42C2-9D9F-D24EDC2218BA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3E90-59E7-44F9-ADCD-5EDAA5763F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228600"/>
            <a:ext cx="3886200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013.JPG"/>
          <p:cNvPicPr>
            <a:picLocks noChangeAspect="1"/>
          </p:cNvPicPr>
          <p:nvPr/>
        </p:nvPicPr>
        <p:blipFill>
          <a:blip r:embed="rId2" cstate="print"/>
          <a:srcRect t="10345"/>
          <a:stretch>
            <a:fillRect/>
          </a:stretch>
        </p:blipFill>
        <p:spPr>
          <a:xfrm>
            <a:off x="1066800" y="1828800"/>
            <a:ext cx="6629400" cy="4457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82676"/>
            <a:ext cx="7162800" cy="304698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ফাতেমা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দেবিদ্বার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দেবিদ্বার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6096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524470"/>
            <a:ext cx="571500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উপস্থাপনায়ঃ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905000"/>
            <a:ext cx="8077200" cy="304698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৫ম</a:t>
            </a: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৪র্থ</a:t>
            </a: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215277"/>
            <a:ext cx="8839200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685800"/>
            <a:ext cx="640080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:\football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474624"/>
            <a:ext cx="4114799" cy="376915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 flipH="1">
            <a:off x="2514599" y="5562600"/>
            <a:ext cx="4267201" cy="830997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ফুটবল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football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47800"/>
            <a:ext cx="5007205" cy="375057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971800" y="5769114"/>
            <a:ext cx="33528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চুপসানো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ফুটবল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295400"/>
            <a:ext cx="3200400" cy="3200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133600" y="5054025"/>
            <a:ext cx="50292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আগুন জ্বালাতে অক্সিজেনের ব্যবহার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3962400" cy="2971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iving-bali-underwater-spor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1143000"/>
            <a:ext cx="43434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57200" y="4419600"/>
            <a:ext cx="3810000" cy="10772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শ্বাস কষ্টের রোগী অক্সিজেন ব্যবহার করছে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4419600"/>
            <a:ext cx="3657600" cy="10772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ডুবুরিরা অক্সিজেন ব্যবহার করছে।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ys-ch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0750" y="304800"/>
            <a:ext cx="4762500" cy="4762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5486400"/>
            <a:ext cx="3810000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চিপসের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প্যাকেট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27718-tin-can-isolated.jpg"/>
          <p:cNvPicPr>
            <a:picLocks noChangeAspect="1"/>
          </p:cNvPicPr>
          <p:nvPr/>
        </p:nvPicPr>
        <p:blipFill>
          <a:blip r:embed="rId2" cstate="print">
            <a:lum bright="-30000" contrast="40000"/>
          </a:blip>
          <a:srcRect t="15556" b="12222"/>
          <a:stretch>
            <a:fillRect/>
          </a:stretch>
        </p:blipFill>
        <p:spPr>
          <a:xfrm>
            <a:off x="2514600" y="457200"/>
            <a:ext cx="4572000" cy="4953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19400" y="5783759"/>
            <a:ext cx="4114800" cy="76944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টিনজাত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0540"/>
            <a:ext cx="3733800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3200400" cy="707886"/>
          </a:xfrm>
          <a:prstGeom prst="rect">
            <a:avLst/>
          </a:prstGeom>
          <a:solidFill>
            <a:srgbClr val="92D050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0" y="1828800"/>
            <a:ext cx="2552360" cy="58477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276600"/>
            <a:ext cx="86106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905470"/>
            <a:ext cx="4648200" cy="9233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5400" dirty="0">
              <a:ln>
                <a:solidFill>
                  <a:sysClr val="windowText" lastClr="000000"/>
                </a:solidFill>
              </a:ln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95600"/>
            <a:ext cx="8305800" cy="144655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L00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28600"/>
            <a:ext cx="5859126" cy="43943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828800" y="4800600"/>
            <a:ext cx="5638800" cy="144655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93</Words>
  <Application>Microsoft Office PowerPoint</Application>
  <PresentationFormat>On-screen Show (4:3)</PresentationFormat>
  <Paragraphs>28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Faysal</dc:creator>
  <cp:lastModifiedBy>USER</cp:lastModifiedBy>
  <cp:revision>59</cp:revision>
  <dcterms:created xsi:type="dcterms:W3CDTF">2006-08-16T00:00:00Z</dcterms:created>
  <dcterms:modified xsi:type="dcterms:W3CDTF">2013-06-16T10:42:33Z</dcterms:modified>
</cp:coreProperties>
</file>